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2" r:id="rId2"/>
    <p:sldId id="256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04" y="1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1411E-A077-47DC-84E2-AEBDF59EB397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67E75-57C1-458E-8FA3-3B1A1200DB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37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67E75-57C1-458E-8FA3-3B1A1200DBB4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46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076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654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04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42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1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824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16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09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56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71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08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563DE-2C2A-4AEE-988B-A162F37C4EED}" type="datetimeFigureOut">
              <a:rPr kumimoji="1" lang="ja-JP" altLang="en-US" smtClean="0"/>
              <a:t>2017/2/11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9481B-3296-486F-9C42-DDE0F2C8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06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</a:t>
            </a:r>
            <a:r>
              <a:rPr kumimoji="1" lang="ja-JP" altLang="en-US" dirty="0" smtClean="0"/>
              <a:t>株の動きは予想できる</a:t>
            </a:r>
            <a:r>
              <a:rPr kumimoji="1"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難しい理論や計算は不要！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41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06_</a:t>
            </a:r>
            <a:r>
              <a:rPr lang="ja-JP" altLang="en-US" dirty="0"/>
              <a:t>株価</a:t>
            </a:r>
            <a:r>
              <a:rPr kumimoji="1" lang="ja-JP" altLang="en-US" dirty="0" smtClean="0"/>
              <a:t>の流れを読む　実践編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移動平均線の使い方を究めよ！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849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95" y="11799"/>
            <a:ext cx="3410030" cy="49085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33628" cy="492035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148671" y="2133813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148671" y="295613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942296" y="438363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942296" y="257261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735921" y="125816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33791" y="150263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540141" y="305203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543316" y="412836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124216" y="1156091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714641" y="320415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08266" y="685540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514616" y="1873262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305813" y="1755980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309311" y="800313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895333" y="323590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691824" y="1761936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690768" y="326765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53549" y="3273224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253549" y="4467024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850324" y="2438199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847149" y="3520027"/>
            <a:ext cx="152122" cy="1100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640753" y="2914597"/>
            <a:ext cx="152122" cy="121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059" y="11799"/>
            <a:ext cx="3410030" cy="49085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464" y="0"/>
            <a:ext cx="3433628" cy="49203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正方形/長方形 30"/>
          <p:cNvSpPr/>
          <p:nvPr/>
        </p:nvSpPr>
        <p:spPr>
          <a:xfrm>
            <a:off x="13443135" y="2133813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3443135" y="295613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3236760" y="438363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3236760" y="257261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3030385" y="125816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2828255" y="150263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2834605" y="305203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2837780" y="412836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418680" y="1156091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2009105" y="320415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1802730" y="685540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809080" y="1873262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1600277" y="1755980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1603775" y="800313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1189797" y="323590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0986288" y="1761936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985232" y="326765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9548013" y="3273224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9548013" y="4467024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9144788" y="2438199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9141613" y="3520027"/>
            <a:ext cx="152122" cy="11004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935217" y="2914597"/>
            <a:ext cx="152122" cy="12105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57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36" y="0"/>
            <a:ext cx="3433628" cy="49203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92035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557604" y="156613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557604" y="3255041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343292" y="3855116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142193" y="742934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327804" y="2528222"/>
            <a:ext cx="152122" cy="1464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123016" y="3566447"/>
            <a:ext cx="152122" cy="1464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520347" y="1817478"/>
            <a:ext cx="152122" cy="3732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 flipH="1">
            <a:off x="1433513" y="1866901"/>
            <a:ext cx="59639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824" y="0"/>
            <a:ext cx="3433628" cy="49203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88" y="0"/>
            <a:ext cx="3445428" cy="49203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正方形/長方形 17"/>
          <p:cNvSpPr/>
          <p:nvPr/>
        </p:nvSpPr>
        <p:spPr>
          <a:xfrm>
            <a:off x="12772792" y="156613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2772792" y="3255041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558480" y="3855116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2357381" y="742934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542992" y="2528222"/>
            <a:ext cx="152122" cy="1464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338204" y="3566447"/>
            <a:ext cx="152122" cy="14647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735535" y="1817478"/>
            <a:ext cx="152122" cy="37327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/>
          <p:cNvCxnSpPr/>
          <p:nvPr/>
        </p:nvCxnSpPr>
        <p:spPr>
          <a:xfrm flipH="1">
            <a:off x="8648701" y="1866901"/>
            <a:ext cx="59639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551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61" y="0"/>
            <a:ext cx="3445428" cy="49203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3009"/>
            <a:ext cx="619469" cy="249557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723916" y="2382059"/>
            <a:ext cx="152122" cy="2594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519129" y="3951191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101616" y="3117753"/>
            <a:ext cx="152122" cy="4731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910348" y="2989165"/>
            <a:ext cx="152122" cy="3636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905585" y="4532216"/>
            <a:ext cx="152122" cy="139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696482" y="3213003"/>
            <a:ext cx="152122" cy="3779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380" y="0"/>
            <a:ext cx="3445428" cy="49203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19" y="2363009"/>
            <a:ext cx="619469" cy="24955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正方形/長方形 13"/>
          <p:cNvSpPr/>
          <p:nvPr/>
        </p:nvSpPr>
        <p:spPr>
          <a:xfrm>
            <a:off x="7216535" y="2382059"/>
            <a:ext cx="152122" cy="25948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011748" y="3951191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594235" y="3117753"/>
            <a:ext cx="152122" cy="47317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402967" y="2989165"/>
            <a:ext cx="152122" cy="36363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98204" y="4532216"/>
            <a:ext cx="152122" cy="139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189101" y="3213003"/>
            <a:ext cx="152122" cy="37792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22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8" y="0"/>
            <a:ext cx="3474926" cy="22949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35" y="2389381"/>
            <a:ext cx="2684366" cy="24542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99" y="0"/>
            <a:ext cx="448378" cy="484365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471503" y="3279679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256855" y="2674842"/>
            <a:ext cx="152122" cy="23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056251" y="2674841"/>
            <a:ext cx="152122" cy="344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57505" y="3043518"/>
            <a:ext cx="152122" cy="344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513" y="0"/>
            <a:ext cx="3474926" cy="22949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60" y="2389381"/>
            <a:ext cx="2684366" cy="24542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24" y="0"/>
            <a:ext cx="448378" cy="48436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正方形/長方形 13"/>
          <p:cNvSpPr/>
          <p:nvPr/>
        </p:nvSpPr>
        <p:spPr>
          <a:xfrm>
            <a:off x="6672028" y="3279679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457380" y="2674842"/>
            <a:ext cx="152122" cy="23589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256776" y="2674841"/>
            <a:ext cx="152122" cy="3445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058030" y="3043518"/>
            <a:ext cx="152122" cy="3445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611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12" y="0"/>
            <a:ext cx="3451327" cy="48613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87315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22626" y="2333626"/>
            <a:ext cx="1133475" cy="2527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665954" y="2783360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251618" y="75453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251618" y="1821335"/>
            <a:ext cx="152122" cy="3741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046831" y="100218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056123" y="338343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232810" y="1125816"/>
            <a:ext cx="152122" cy="345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023260" y="287614"/>
            <a:ext cx="152122" cy="345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037549" y="3383435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23561" y="159220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623211" y="2243490"/>
            <a:ext cx="152122" cy="3457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418789" y="1333852"/>
            <a:ext cx="152122" cy="4874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418789" y="2411625"/>
            <a:ext cx="152122" cy="1220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204436" y="287614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209199" y="1854947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164" y="0"/>
            <a:ext cx="3451327" cy="48613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52" y="0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正方形/長方形 25"/>
          <p:cNvSpPr/>
          <p:nvPr/>
        </p:nvSpPr>
        <p:spPr>
          <a:xfrm>
            <a:off x="8223478" y="2333626"/>
            <a:ext cx="1133475" cy="2527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3866806" y="2783360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3452470" y="75453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3452470" y="1821335"/>
            <a:ext cx="152122" cy="37417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3247683" y="100218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256975" y="338343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12433662" y="1125816"/>
            <a:ext cx="152122" cy="345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2224112" y="287614"/>
            <a:ext cx="152122" cy="345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2238401" y="3383435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2024413" y="159220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1824063" y="2243490"/>
            <a:ext cx="152122" cy="34579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1619641" y="1333852"/>
            <a:ext cx="152122" cy="4874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1619641" y="2411625"/>
            <a:ext cx="152122" cy="12202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1405288" y="287614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1410051" y="1854947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39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00" y="0"/>
            <a:ext cx="3457227" cy="48613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87315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735554" y="1735610"/>
            <a:ext cx="152122" cy="1331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735554" y="2945286"/>
            <a:ext cx="152122" cy="355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316455" y="1586520"/>
            <a:ext cx="152122" cy="355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706856" y="457808"/>
            <a:ext cx="152122" cy="247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706856" y="1916397"/>
            <a:ext cx="152122" cy="247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706856" y="4083335"/>
            <a:ext cx="152122" cy="247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524700" y="39972"/>
            <a:ext cx="152122" cy="3553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516525" y="2902234"/>
            <a:ext cx="152122" cy="3553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092662" y="3530885"/>
            <a:ext cx="152122" cy="2791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478299" y="3484695"/>
            <a:ext cx="152122" cy="3715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966" y="0"/>
            <a:ext cx="3457227" cy="48613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66" y="0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正方形/長方形 17"/>
          <p:cNvSpPr/>
          <p:nvPr/>
        </p:nvSpPr>
        <p:spPr>
          <a:xfrm>
            <a:off x="11836820" y="1735610"/>
            <a:ext cx="152122" cy="13315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1836820" y="2945286"/>
            <a:ext cx="152122" cy="35512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1417721" y="1586520"/>
            <a:ext cx="152122" cy="35512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0808122" y="457808"/>
            <a:ext cx="152122" cy="247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0808122" y="1916397"/>
            <a:ext cx="152122" cy="247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08122" y="4083335"/>
            <a:ext cx="152122" cy="247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0625966" y="39972"/>
            <a:ext cx="152122" cy="3553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0617791" y="2902234"/>
            <a:ext cx="152122" cy="3553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0193928" y="3530885"/>
            <a:ext cx="152122" cy="27911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579565" y="3484695"/>
            <a:ext cx="152122" cy="37150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04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306" y="0"/>
            <a:ext cx="3445428" cy="487315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428" y="0"/>
            <a:ext cx="3445428" cy="48731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/>
          <a:srcRect r="1720"/>
          <a:stretch/>
        </p:blipFill>
        <p:spPr>
          <a:xfrm>
            <a:off x="71444" y="0"/>
            <a:ext cx="3386138" cy="4873156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9602999" y="498607"/>
            <a:ext cx="152122" cy="3715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393450" y="4308607"/>
            <a:ext cx="152122" cy="1395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779087" y="2425258"/>
            <a:ext cx="152122" cy="337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572433" y="3125346"/>
            <a:ext cx="152122" cy="3560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162858" y="2163322"/>
            <a:ext cx="152122" cy="1369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958070" y="2888687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962763" y="4439595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543663" y="1639244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138851" y="1453506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953108" y="1648770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6935306" y="4677720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729208" y="3366399"/>
            <a:ext cx="152122" cy="3626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6335232" y="3604523"/>
            <a:ext cx="152122" cy="1245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306" y="5004131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428" y="5004131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4"/>
          <a:srcRect r="1720"/>
          <a:stretch/>
        </p:blipFill>
        <p:spPr>
          <a:xfrm>
            <a:off x="71444" y="5004131"/>
            <a:ext cx="3386138" cy="4873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正方形/長方形 24"/>
          <p:cNvSpPr/>
          <p:nvPr/>
        </p:nvSpPr>
        <p:spPr>
          <a:xfrm>
            <a:off x="9602999" y="5502738"/>
            <a:ext cx="152122" cy="37150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9393450" y="9312738"/>
            <a:ext cx="152122" cy="13956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779087" y="7429389"/>
            <a:ext cx="152122" cy="3377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8572433" y="8129477"/>
            <a:ext cx="152122" cy="35604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8162858" y="7167453"/>
            <a:ext cx="152122" cy="13696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958070" y="7892818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962763" y="9443726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543663" y="6643375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138851" y="6457637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953108" y="6652901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935306" y="9681851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729208" y="8370530"/>
            <a:ext cx="152122" cy="36263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335232" y="8608654"/>
            <a:ext cx="152122" cy="12451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844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307" y="0"/>
            <a:ext cx="3451327" cy="486135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45428" cy="48731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678" y="11799"/>
            <a:ext cx="1421829" cy="48613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7669423" y="3265770"/>
            <a:ext cx="152122" cy="1395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455113" y="765458"/>
            <a:ext cx="152122" cy="2584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869450" y="1260758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7869450" y="4113496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255087" y="1132173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045537" y="903570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7045537" y="2075145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7052099" y="3518183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843039" y="1262908"/>
            <a:ext cx="152122" cy="1398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440036" y="2196430"/>
            <a:ext cx="152122" cy="1398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440036" y="4236477"/>
            <a:ext cx="152122" cy="1156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238329" y="1245450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033415" y="892009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033415" y="3395780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613641" y="1008466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412930" y="4350778"/>
            <a:ext cx="152122" cy="3545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013307" y="894044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018070" y="2209147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013307" y="4472351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4565633" y="1614850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779927" y="1353497"/>
            <a:ext cx="152122" cy="1271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360657" y="995360"/>
            <a:ext cx="152122" cy="2405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4158069" y="1718202"/>
            <a:ext cx="152122" cy="2405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158069" y="3503980"/>
            <a:ext cx="152122" cy="2405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965" y="11799"/>
            <a:ext cx="3451327" cy="48613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658" y="11799"/>
            <a:ext cx="3445428" cy="4873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336" y="23598"/>
            <a:ext cx="1421829" cy="48613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正方形/長方形 34"/>
          <p:cNvSpPr/>
          <p:nvPr/>
        </p:nvSpPr>
        <p:spPr>
          <a:xfrm>
            <a:off x="16346081" y="3277569"/>
            <a:ext cx="152122" cy="13956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6131771" y="777257"/>
            <a:ext cx="152122" cy="25848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6546108" y="1272557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6546108" y="4125295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5931745" y="1143972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5722195" y="915369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15722195" y="2086944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5728757" y="3529982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5519697" y="1274707"/>
            <a:ext cx="152122" cy="1398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15116694" y="2208229"/>
            <a:ext cx="152122" cy="139883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5116694" y="4248276"/>
            <a:ext cx="152122" cy="1156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4914987" y="1257249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4710073" y="903808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14710073" y="3407579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14290299" y="1020265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14089588" y="4362577"/>
            <a:ext cx="152122" cy="35457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13689965" y="905843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13694728" y="2220946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13689965" y="4484150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3242291" y="1626649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13456585" y="1365296"/>
            <a:ext cx="152122" cy="12716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13037315" y="1007159"/>
            <a:ext cx="152122" cy="24056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12834727" y="1730001"/>
            <a:ext cx="152122" cy="24056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12834727" y="3515779"/>
            <a:ext cx="152122" cy="24056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15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07_</a:t>
            </a:r>
            <a:r>
              <a:rPr kumimoji="1" lang="ja-JP" altLang="en-US" dirty="0" smtClean="0"/>
              <a:t>建玉の操作①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「底」と「天井」で逆張り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766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7" y="141638"/>
            <a:ext cx="3124085" cy="179698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37" y="141638"/>
            <a:ext cx="3124085" cy="179698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244188" y="927101"/>
            <a:ext cx="228584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791879" y="741363"/>
            <a:ext cx="251442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726191" y="1408114"/>
            <a:ext cx="207804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6020600" y="1179515"/>
            <a:ext cx="228584" cy="115887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330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92" y="11800"/>
            <a:ext cx="3315634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80826" cy="484955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3165" y="2463668"/>
            <a:ext cx="170561" cy="2385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3573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991" y="0"/>
            <a:ext cx="3002950" cy="48495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57227" cy="48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8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0" y="2950"/>
            <a:ext cx="3463127" cy="48436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712" y="0"/>
            <a:ext cx="3469027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6" y="18952"/>
            <a:ext cx="2884956" cy="48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7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024" y="11800"/>
            <a:ext cx="991150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596" y="0"/>
            <a:ext cx="3445428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82596" cy="48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861" y="0"/>
            <a:ext cx="3480826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5" y="0"/>
            <a:ext cx="3480826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" y="0"/>
            <a:ext cx="666667" cy="48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5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90" y="0"/>
            <a:ext cx="3404130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867" y="0"/>
            <a:ext cx="3539823" cy="49498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l="1722"/>
          <a:stretch/>
        </p:blipFill>
        <p:spPr>
          <a:xfrm>
            <a:off x="0" y="0"/>
            <a:ext cx="3478867" cy="49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7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548" y="0"/>
            <a:ext cx="3539823" cy="49557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71" y="0"/>
            <a:ext cx="3539823" cy="49557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948" y="0"/>
            <a:ext cx="3539823" cy="49557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012" y="0"/>
            <a:ext cx="1882006" cy="49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9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31" y="0"/>
            <a:ext cx="3262537" cy="49557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06" y="0"/>
            <a:ext cx="3492625" cy="49557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3" y="0"/>
            <a:ext cx="2731563" cy="49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47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08_</a:t>
            </a:r>
            <a:r>
              <a:rPr kumimoji="1" lang="ja-JP" altLang="en-US" dirty="0" smtClean="0"/>
              <a:t>建玉の操作②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暴落には「</a:t>
            </a:r>
            <a:r>
              <a:rPr lang="ja-JP" altLang="en-US" dirty="0"/>
              <a:t>予兆</a:t>
            </a:r>
            <a:r>
              <a:rPr kumimoji="1" lang="ja-JP" altLang="en-US" dirty="0" smtClean="0"/>
              <a:t>」がある！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3319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143" y="0"/>
            <a:ext cx="1044248" cy="48967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28" y="84011"/>
            <a:ext cx="3427729" cy="49085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010"/>
            <a:ext cx="3433628" cy="49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7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/>
          <p:cNvGrpSpPr/>
          <p:nvPr/>
        </p:nvGrpSpPr>
        <p:grpSpPr>
          <a:xfrm>
            <a:off x="5307361" y="0"/>
            <a:ext cx="4905134" cy="4831858"/>
            <a:chOff x="103453" y="206867"/>
            <a:chExt cx="4905134" cy="4831858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450" y="206867"/>
              <a:ext cx="3126844" cy="1793510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76" y="206867"/>
              <a:ext cx="1557522" cy="4831858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53" y="2351299"/>
              <a:ext cx="3244838" cy="2477876"/>
            </a:xfrm>
            <a:prstGeom prst="rect">
              <a:avLst/>
            </a:prstGeom>
          </p:spPr>
        </p:pic>
        <p:sp>
          <p:nvSpPr>
            <p:cNvPr id="11" name="正方形/長方形 10"/>
            <p:cNvSpPr/>
            <p:nvPr/>
          </p:nvSpPr>
          <p:spPr>
            <a:xfrm>
              <a:off x="4856465" y="2465390"/>
              <a:ext cx="152122" cy="244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856465" y="1305743"/>
              <a:ext cx="152122" cy="3253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039922" y="1304926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3432287" y="1425576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2769510" y="2627559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2569486" y="4203948"/>
              <a:ext cx="152122" cy="2222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1950361" y="3075234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1743459" y="2659556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1333882" y="3731121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546083" y="2549144"/>
              <a:ext cx="152122" cy="3253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545547" y="4090564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1131743" y="3318793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929604" y="3018757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728194" y="3160274"/>
              <a:ext cx="152122" cy="4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20032" y="2427579"/>
              <a:ext cx="152122" cy="3253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313125" y="3197120"/>
              <a:ext cx="152122" cy="3579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308367" y="2574006"/>
              <a:ext cx="152122" cy="2721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2026422" y="1477965"/>
              <a:ext cx="152122" cy="1174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1" name="グループ化 30"/>
          <p:cNvGrpSpPr/>
          <p:nvPr/>
        </p:nvGrpSpPr>
        <p:grpSpPr>
          <a:xfrm>
            <a:off x="-43897" y="0"/>
            <a:ext cx="4905134" cy="4831858"/>
            <a:chOff x="103453" y="206867"/>
            <a:chExt cx="4905134" cy="4831858"/>
          </a:xfrm>
          <a:noFill/>
        </p:grpSpPr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450" y="206867"/>
              <a:ext cx="3126844" cy="1793510"/>
            </a:xfrm>
            <a:prstGeom prst="rect">
              <a:avLst/>
            </a:prstGeom>
            <a:grpFill/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676" y="206867"/>
              <a:ext cx="1557522" cy="4831858"/>
            </a:xfrm>
            <a:prstGeom prst="rect">
              <a:avLst/>
            </a:prstGeom>
            <a:grpFill/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53" y="2351299"/>
              <a:ext cx="3244838" cy="2477876"/>
            </a:xfrm>
            <a:prstGeom prst="rect">
              <a:avLst/>
            </a:prstGeom>
            <a:grpFill/>
          </p:spPr>
        </p:pic>
        <p:sp>
          <p:nvSpPr>
            <p:cNvPr id="35" name="正方形/長方形 34"/>
            <p:cNvSpPr/>
            <p:nvPr/>
          </p:nvSpPr>
          <p:spPr>
            <a:xfrm>
              <a:off x="4856465" y="2453166"/>
              <a:ext cx="152122" cy="26892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4856465" y="1275184"/>
              <a:ext cx="152122" cy="35793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4039922" y="1293814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3432287" y="1414464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769510" y="2616447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2569486" y="4192836"/>
              <a:ext cx="152122" cy="244473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1950361" y="3068883"/>
              <a:ext cx="152122" cy="46800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743459" y="2659556"/>
              <a:ext cx="152122" cy="449015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1333882" y="3711845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1546083" y="2530093"/>
              <a:ext cx="152122" cy="36000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1545547" y="4071288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1131743" y="3299517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29604" y="2999481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728194" y="3140998"/>
              <a:ext cx="152122" cy="493917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/>
            <p:cNvSpPr/>
            <p:nvPr/>
          </p:nvSpPr>
          <p:spPr>
            <a:xfrm>
              <a:off x="520032" y="2411309"/>
              <a:ext cx="152122" cy="35793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313125" y="3182399"/>
              <a:ext cx="152122" cy="393725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308367" y="2574006"/>
              <a:ext cx="152122" cy="27219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2026422" y="1477965"/>
              <a:ext cx="152122" cy="117474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36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84" y="1"/>
            <a:ext cx="3498525" cy="49085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659" y="0"/>
            <a:ext cx="3504425" cy="49085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10914" cy="49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5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83" y="0"/>
            <a:ext cx="3410030" cy="49085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57" y="0"/>
            <a:ext cx="3480826" cy="490855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2660767" cy="49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0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826" y="0"/>
            <a:ext cx="3486726" cy="49085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9"/>
            <a:ext cx="3480826" cy="49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66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09_5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トレード練習法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「読み」と「操作」の質を劇的に</a:t>
            </a:r>
            <a:r>
              <a:rPr lang="ja-JP" altLang="en-US" dirty="0"/>
              <a:t>上げる</a:t>
            </a:r>
            <a:r>
              <a:rPr kumimoji="1" lang="ja-JP" altLang="en-US" dirty="0" smtClean="0"/>
              <a:t>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6284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726" y="0"/>
            <a:ext cx="2837758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857" y="0"/>
            <a:ext cx="3292035" cy="48495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29" y="0"/>
            <a:ext cx="3439528" cy="48495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49558" cy="48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37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917" y="5900"/>
            <a:ext cx="997050" cy="48318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0" y="5900"/>
            <a:ext cx="3451327" cy="48377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0590" cy="48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1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12" y="0"/>
            <a:ext cx="2206490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62" y="0"/>
            <a:ext cx="997050" cy="48377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507" y="0"/>
            <a:ext cx="3410030" cy="48377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79" y="0"/>
            <a:ext cx="3433628" cy="48377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18879" cy="48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74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36" y="0"/>
            <a:ext cx="1463127" cy="483775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487" y="0"/>
            <a:ext cx="3268437" cy="48377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0" y="0"/>
            <a:ext cx="3451327" cy="48377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r="49861"/>
          <a:stretch/>
        </p:blipFill>
        <p:spPr>
          <a:xfrm>
            <a:off x="7052580" y="4966558"/>
            <a:ext cx="1224645" cy="486135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533" y="4960659"/>
            <a:ext cx="3451327" cy="48731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47" y="4960659"/>
            <a:ext cx="3486726" cy="487315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2546" y="4960659"/>
            <a:ext cx="147493" cy="486135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l="57772"/>
          <a:stretch/>
        </p:blipFill>
        <p:spPr>
          <a:xfrm>
            <a:off x="-369305" y="49651"/>
            <a:ext cx="1031415" cy="48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3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083" y="0"/>
            <a:ext cx="3445428" cy="486135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620594" y="3160548"/>
            <a:ext cx="152122" cy="3600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938094" y="468148"/>
            <a:ext cx="152122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277819" y="468148"/>
            <a:ext cx="353414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182444" y="588798"/>
            <a:ext cx="152122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525344" y="588798"/>
            <a:ext cx="353414" cy="10833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45428" cy="486135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824511" y="3160548"/>
            <a:ext cx="152122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42011" y="468148"/>
            <a:ext cx="152122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481736" y="468148"/>
            <a:ext cx="353414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6361" y="588798"/>
            <a:ext cx="152122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729261" y="588798"/>
            <a:ext cx="353414" cy="108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76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44450"/>
            <a:ext cx="3474926" cy="479646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651725" y="3184144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037363" y="4336669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230063" y="607631"/>
            <a:ext cx="70966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891925" y="607631"/>
            <a:ext cx="70966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0" y="44450"/>
            <a:ext cx="1050147" cy="485545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066899" y="1508977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066899" y="236241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863962" y="2064725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63962" y="3875364"/>
            <a:ext cx="152122" cy="256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8772" y="4123440"/>
            <a:ext cx="152122" cy="256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50573" y="2449484"/>
            <a:ext cx="152122" cy="256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049" y="44450"/>
            <a:ext cx="3474926" cy="4796460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7946424" y="3184144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7332062" y="4336669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524762" y="607631"/>
            <a:ext cx="70966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186624" y="607631"/>
            <a:ext cx="70966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289" y="44450"/>
            <a:ext cx="1050147" cy="4855457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6361598" y="1508977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361598" y="236241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158661" y="2064725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158661" y="3875364"/>
            <a:ext cx="152122" cy="25601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943471" y="4123440"/>
            <a:ext cx="152122" cy="25601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745272" y="2449484"/>
            <a:ext cx="152122" cy="25601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522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67" y="2949"/>
            <a:ext cx="3469027" cy="48082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69027" cy="481415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202701" y="1092680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796038" y="2524293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593101" y="1092679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590043" y="1690435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181343" y="2284460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775935" y="121529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51332" y="143402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948396" y="22438"/>
            <a:ext cx="15212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358017" y="649456"/>
            <a:ext cx="103902" cy="1114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701820" y="519032"/>
            <a:ext cx="103902" cy="1114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171" y="-1"/>
            <a:ext cx="3469027" cy="48082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804" y="-2950"/>
            <a:ext cx="3469027" cy="48141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正方形/長方形 17"/>
          <p:cNvSpPr/>
          <p:nvPr/>
        </p:nvSpPr>
        <p:spPr>
          <a:xfrm>
            <a:off x="13425505" y="1089730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3018842" y="2521343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2815905" y="1089729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2812847" y="1687485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2404147" y="2281510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1998739" y="121234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1374136" y="143107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171200" y="19488"/>
            <a:ext cx="15212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580821" y="646506"/>
            <a:ext cx="103902" cy="11147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9924624" y="516082"/>
            <a:ext cx="103902" cy="11147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58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kumimoji="1" lang="ja-JP" altLang="en-US" dirty="0" smtClean="0"/>
              <a:t>相場流投資の二大要諦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「株の流れ」を読む＋「建玉の操作」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725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4" y="0"/>
            <a:ext cx="3474926" cy="231858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8388"/>
            <a:ext cx="3480826" cy="232448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341" y="42443"/>
            <a:ext cx="3480826" cy="484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4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4" y="35243"/>
            <a:ext cx="3457227" cy="232448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06154" y="881280"/>
            <a:ext cx="244993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80709" y="1736843"/>
            <a:ext cx="269492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309344" y="1197485"/>
            <a:ext cx="184067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247351" y="1618987"/>
            <a:ext cx="167334" cy="1226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78629" y="1489061"/>
            <a:ext cx="167334" cy="921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266631" y="1391064"/>
            <a:ext cx="269492" cy="1013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342" y="35243"/>
            <a:ext cx="3457227" cy="2324484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382792" y="881280"/>
            <a:ext cx="244993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157347" y="1736843"/>
            <a:ext cx="269492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885982" y="1197485"/>
            <a:ext cx="184067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823989" y="1618987"/>
            <a:ext cx="167334" cy="122619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55267" y="1489061"/>
            <a:ext cx="167334" cy="9212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843269" y="1391064"/>
            <a:ext cx="269492" cy="10133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67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100</Words>
  <Application>Microsoft Office PowerPoint</Application>
  <PresentationFormat>ワイド画面</PresentationFormat>
  <Paragraphs>13</Paragraphs>
  <Slides>37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Office テーマ</vt:lpstr>
      <vt:lpstr>04_株の動きは予想できる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05_相場流投資の二大要諦</vt:lpstr>
      <vt:lpstr>PowerPoint プレゼンテーション</vt:lpstr>
      <vt:lpstr>PowerPoint プレゼンテーション</vt:lpstr>
      <vt:lpstr>06_株価の流れを読む　実践編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07_建玉の操作①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08_建玉の操作②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09_5つのトレード練習法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森田賢</dc:creator>
  <cp:lastModifiedBy>森田賢</cp:lastModifiedBy>
  <cp:revision>218</cp:revision>
  <dcterms:created xsi:type="dcterms:W3CDTF">2017-02-10T12:03:03Z</dcterms:created>
  <dcterms:modified xsi:type="dcterms:W3CDTF">2017-02-10T20:25:38Z</dcterms:modified>
</cp:coreProperties>
</file>